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67" r:id="rId3"/>
    <p:sldId id="270" r:id="rId4"/>
    <p:sldId id="297" r:id="rId5"/>
    <p:sldId id="294" r:id="rId6"/>
    <p:sldId id="293" r:id="rId7"/>
    <p:sldId id="279" r:id="rId8"/>
    <p:sldId id="298" r:id="rId9"/>
    <p:sldId id="295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ED8"/>
    <a:srgbClr val="7E56DA"/>
    <a:srgbClr val="27CACB"/>
    <a:srgbClr val="78BCFA"/>
    <a:srgbClr val="F45766"/>
    <a:srgbClr val="F4A53C"/>
    <a:srgbClr val="D0C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5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-1368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73D3A-03A7-4F00-8E91-B44675DC4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4B56A1-71DA-4150-8481-2C800E4E0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6F9B7-6A34-4198-9452-5CDAD4A2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A0153-1C6C-4986-9A06-30ECBEF1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14D3EC-4D9E-4E89-AB25-14A2C580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0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B4E58-63D0-4A56-8FCC-26564BD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751684-5AE7-4035-B501-E71506B92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EBDDC-E741-4F0A-9DEC-4FAD2CED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7E6F9-5526-44AC-A35F-12B892BD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A0285-2A08-4F0F-A212-5494C29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2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44935E-A87C-407D-A8CA-FF17C5BB9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41FC82-A06B-43CF-AE74-617CE2A4E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462666-6F63-4637-B59D-E537E33B7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1B15D-3FF1-4CF9-86BC-CAA0B8D0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D27D9-AFC4-4855-977B-7808CF8B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495E7-651A-4F26-9E1E-06FF572B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61346D-132C-4F5C-8DFB-56C6070A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2AA7B-F0DE-4C0D-8151-AE535E478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C92C8-FA9A-4C54-9CF3-6817A300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E1223-0BEB-4FBA-8B49-BD5A534C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46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D81FA-A8D1-47EF-B9F7-371D1A1F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A5D3EB-D30B-4CB1-8A47-C4E073FB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DBF34-B940-4D98-9F2A-BFDDD923F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52225-29CA-4EDB-A55F-8ACB4C17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787C67-58F6-43BC-9F91-11B13641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7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F5E23-6EA5-4C3F-BAE7-D2593BA38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8200C-C065-49EF-BD15-E93C79DAF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E851D7-59C5-4CA7-BFD5-25855449E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E13EE5-1389-4E57-8138-C0476B03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F5EC43-4E9B-4E32-B53B-47CD2F9F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3B13DD-33B1-4722-8790-6615A9A7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94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90792-1F9C-439F-A77F-7CF84520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D0D3BE-DE63-4FB6-9130-AD06087A2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9D93A8-DEFE-4F41-8A38-BE80FB611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426818-A008-4E3A-8A7F-3D1DAC021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E47FD2-E958-4CC3-8A81-C849AB35B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78A4EB-B1A8-445F-8C3F-E56D257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95D36F-A66B-435A-8610-F46E7102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8A55A1-06FD-4211-825E-7B0B2078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73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BB7DB-21E0-4B68-B607-EAD18717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42101-7E9B-417B-949C-A2D2807D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990C4-6F4F-46BA-90BB-C96CFEF8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B5617A-77AE-4BBE-809D-0DCC8330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5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723DDC-76BC-47EA-9FD4-3C2BED94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4F7A2D-B3A4-49F5-95A0-8D69D679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A63A9-7012-4111-8F5E-0C75F217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9866B-F464-45D0-A4C2-193231282E7E}"/>
              </a:ext>
            </a:extLst>
          </p:cNvPr>
          <p:cNvSpPr txBox="1"/>
          <p:nvPr userDrawn="1"/>
        </p:nvSpPr>
        <p:spPr>
          <a:xfrm>
            <a:off x="9740688" y="6606059"/>
            <a:ext cx="2451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ⓒSaebyeol Yu.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Saebyeol’s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PowerPoint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4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303CB-BFA8-4D9C-9305-75A51D78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5D404C-2DBD-472A-97E0-7129FFA2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088D48-99F2-47B2-A2D3-9A48A8080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6A97C-0F62-4814-9B52-188291BE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9F38FF-6E1E-463D-A599-C1B9B859E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844186-74A6-4658-BF01-8E06C165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298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6C1F6-705E-4049-AC08-C4A2C2AA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37CE61-FC40-46A9-890E-D91221C01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0F21E3-4A37-4761-93B4-1317E1D41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8DCBBD-1371-4DA7-BC71-16904672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3CBA46-2400-4A12-B5AB-18BF5B71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7260C1-12A1-4A3B-9B73-499BFC21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4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DFC407-AF5D-4A3E-A8AC-03AEDEFD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B2735B-F4C1-4860-9CDB-EC16DE1E1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18F9E-8D90-460F-A4AB-4E2F3CBAF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B1CDB-F2BB-4DB0-B896-BBB521F4468E}" type="datetimeFigureOut">
              <a:rPr lang="ko-KR" altLang="en-US" smtClean="0"/>
              <a:t>2023. 5. 30.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09E17-3B78-47CB-9DDC-6444E03A9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0E1C8-9848-488C-9825-38E3D8194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83341-6311-4BD9-B021-778E33DAB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6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5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F71C88-3477-4F5C-AF31-0342C49BE5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EECA7E-6648-4921-990B-D7D504F38450}"/>
              </a:ext>
            </a:extLst>
          </p:cNvPr>
          <p:cNvCxnSpPr>
            <a:cxnSpLocks/>
          </p:cNvCxnSpPr>
          <p:nvPr/>
        </p:nvCxnSpPr>
        <p:spPr>
          <a:xfrm>
            <a:off x="4024198" y="1913860"/>
            <a:ext cx="41436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91DB27-3D03-49CA-808F-EA500DCE6241}"/>
              </a:ext>
            </a:extLst>
          </p:cNvPr>
          <p:cNvCxnSpPr>
            <a:cxnSpLocks/>
          </p:cNvCxnSpPr>
          <p:nvPr/>
        </p:nvCxnSpPr>
        <p:spPr>
          <a:xfrm>
            <a:off x="4024198" y="4862623"/>
            <a:ext cx="41436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325442-0EA5-4C52-9962-886581AFC508}"/>
              </a:ext>
            </a:extLst>
          </p:cNvPr>
          <p:cNvSpPr txBox="1"/>
          <p:nvPr/>
        </p:nvSpPr>
        <p:spPr>
          <a:xfrm>
            <a:off x="2361093" y="2474892"/>
            <a:ext cx="7469810" cy="20005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심화프로그래밍 </a:t>
            </a:r>
            <a:r>
              <a:rPr lang="en-US" altLang="ko-KR" sz="2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Project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나만의 타자연습 프로그램</a:t>
            </a:r>
            <a:endParaRPr lang="en-US" altLang="ko-KR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2022111923 </a:t>
            </a:r>
            <a:r>
              <a:rPr lang="ko-KR" altLang="en-US" sz="20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서하은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E49D8-0ADA-4AD5-3CC1-A4D6C4469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00" y="598213"/>
            <a:ext cx="1054599" cy="105459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7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5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38C9C0-24E4-4710-BDC5-37A86F6B168F}"/>
              </a:ext>
            </a:extLst>
          </p:cNvPr>
          <p:cNvSpPr txBox="1"/>
          <p:nvPr/>
        </p:nvSpPr>
        <p:spPr>
          <a:xfrm>
            <a:off x="3868669" y="2862301"/>
            <a:ext cx="4357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  </a:t>
            </a:r>
            <a:r>
              <a:rPr lang="en-US" altLang="ko-KR" sz="5400" spc="-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:) </a:t>
            </a:r>
            <a:endParaRPr lang="ko-KR" altLang="en-US" sz="5400" spc="-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96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DE86135-EF56-4128-8556-3F268FC078FC}"/>
              </a:ext>
            </a:extLst>
          </p:cNvPr>
          <p:cNvGrpSpPr/>
          <p:nvPr/>
        </p:nvGrpSpPr>
        <p:grpSpPr>
          <a:xfrm>
            <a:off x="0" y="0"/>
            <a:ext cx="799487" cy="648000"/>
            <a:chOff x="0" y="0"/>
            <a:chExt cx="1013945" cy="8218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681754E-DE2D-47DE-B43B-38915AF2B767}"/>
                </a:ext>
              </a:extLst>
            </p:cNvPr>
            <p:cNvSpPr/>
            <p:nvPr/>
          </p:nvSpPr>
          <p:spPr>
            <a:xfrm>
              <a:off x="0" y="0"/>
              <a:ext cx="191387" cy="82182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AB5AFD-8AD0-4AD8-952F-AD65D210578F}"/>
                </a:ext>
              </a:extLst>
            </p:cNvPr>
            <p:cNvSpPr/>
            <p:nvPr/>
          </p:nvSpPr>
          <p:spPr>
            <a:xfrm rot="5400000">
              <a:off x="512659" y="-320535"/>
              <a:ext cx="180752" cy="821821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EA50B3-473F-4B75-92CE-A62C27062419}"/>
              </a:ext>
            </a:extLst>
          </p:cNvPr>
          <p:cNvSpPr txBox="1"/>
          <p:nvPr/>
        </p:nvSpPr>
        <p:spPr>
          <a:xfrm>
            <a:off x="367806" y="304713"/>
            <a:ext cx="103105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dist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968FEC-A26F-49F7-A6D2-5F9447D55310}"/>
              </a:ext>
            </a:extLst>
          </p:cNvPr>
          <p:cNvSpPr/>
          <p:nvPr/>
        </p:nvSpPr>
        <p:spPr>
          <a:xfrm>
            <a:off x="3159760" y="-1"/>
            <a:ext cx="6096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Part 1.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0A295-C98A-4CF4-BB60-62552C65216F}"/>
              </a:ext>
            </a:extLst>
          </p:cNvPr>
          <p:cNvSpPr/>
          <p:nvPr/>
        </p:nvSpPr>
        <p:spPr>
          <a:xfrm>
            <a:off x="3159760" y="2285999"/>
            <a:ext cx="6096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Part 2.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프로그램 기능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1F53F2-B013-4042-965C-5FFC1788094E}"/>
              </a:ext>
            </a:extLst>
          </p:cNvPr>
          <p:cNvSpPr/>
          <p:nvPr/>
        </p:nvSpPr>
        <p:spPr>
          <a:xfrm>
            <a:off x="3159760" y="4571999"/>
            <a:ext cx="609600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Part 3.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</a:t>
            </a:r>
            <a:r>
              <a:rPr lang="ko-KR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동작 영상</a:t>
            </a:r>
            <a:endParaRPr lang="en-US" altLang="ko-KR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DE86135-EF56-4128-8556-3F268FC078FC}"/>
              </a:ext>
            </a:extLst>
          </p:cNvPr>
          <p:cNvGrpSpPr/>
          <p:nvPr/>
        </p:nvGrpSpPr>
        <p:grpSpPr>
          <a:xfrm>
            <a:off x="0" y="0"/>
            <a:ext cx="799487" cy="648000"/>
            <a:chOff x="0" y="0"/>
            <a:chExt cx="1013945" cy="8218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681754E-DE2D-47DE-B43B-38915AF2B767}"/>
                </a:ext>
              </a:extLst>
            </p:cNvPr>
            <p:cNvSpPr/>
            <p:nvPr/>
          </p:nvSpPr>
          <p:spPr>
            <a:xfrm>
              <a:off x="0" y="0"/>
              <a:ext cx="191387" cy="82182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AB5AFD-8AD0-4AD8-952F-AD65D210578F}"/>
                </a:ext>
              </a:extLst>
            </p:cNvPr>
            <p:cNvSpPr/>
            <p:nvPr/>
          </p:nvSpPr>
          <p:spPr>
            <a:xfrm rot="5400000">
              <a:off x="512659" y="-320535"/>
              <a:ext cx="180752" cy="821821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7AB1E2-40A9-423E-8870-A024D7E956E1}"/>
              </a:ext>
            </a:extLst>
          </p:cNvPr>
          <p:cNvGrpSpPr/>
          <p:nvPr/>
        </p:nvGrpSpPr>
        <p:grpSpPr>
          <a:xfrm>
            <a:off x="2374034" y="1316863"/>
            <a:ext cx="6678526" cy="4690745"/>
            <a:chOff x="-558045" y="1739679"/>
            <a:chExt cx="3798534" cy="469074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529932-96DE-4CA9-814D-93135696F5D4}"/>
                </a:ext>
              </a:extLst>
            </p:cNvPr>
            <p:cNvSpPr/>
            <p:nvPr/>
          </p:nvSpPr>
          <p:spPr>
            <a:xfrm>
              <a:off x="-558045" y="1739679"/>
              <a:ext cx="3798534" cy="4690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8885DBE-9440-48E4-8767-5A49C3B96C1E}"/>
                </a:ext>
              </a:extLst>
            </p:cNvPr>
            <p:cNvSpPr/>
            <p:nvPr/>
          </p:nvSpPr>
          <p:spPr>
            <a:xfrm>
              <a:off x="-558045" y="1739679"/>
              <a:ext cx="3798534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" panose="020B0503020000020004" pitchFamily="34" charset="-127"/>
                  <a:ea typeface="Malgun Gothic" panose="020B0503020000020004" pitchFamily="34" charset="-127"/>
                </a:rPr>
                <a:t>나만의 타자연습 프로그램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FA046AE-B991-44CC-AF5A-5205771C222B}"/>
              </a:ext>
            </a:extLst>
          </p:cNvPr>
          <p:cNvSpPr txBox="1"/>
          <p:nvPr/>
        </p:nvSpPr>
        <p:spPr>
          <a:xfrm>
            <a:off x="475488" y="282881"/>
            <a:ext cx="404309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Part 1.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07841-8E8F-22FA-0F10-ACC5A14709BF}"/>
              </a:ext>
            </a:extLst>
          </p:cNvPr>
          <p:cNvSpPr txBox="1"/>
          <p:nvPr/>
        </p:nvSpPr>
        <p:spPr>
          <a:xfrm>
            <a:off x="3650343" y="2435599"/>
            <a:ext cx="4610254" cy="29592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단어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문장 데이터 추가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수정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삭제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낱말 연습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짧은글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연습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긴글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연습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진행도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오타수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정확도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경과시간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관리자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 버전 선택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닉네임으로 회원 정보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게임 결과 기록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저장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점수 계산 및 순위 출력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거꾸로 읽기 게임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단어 맞추기 게임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글자색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변경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22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DE86135-EF56-4128-8556-3F268FC078FC}"/>
              </a:ext>
            </a:extLst>
          </p:cNvPr>
          <p:cNvGrpSpPr/>
          <p:nvPr/>
        </p:nvGrpSpPr>
        <p:grpSpPr>
          <a:xfrm>
            <a:off x="0" y="0"/>
            <a:ext cx="799487" cy="648000"/>
            <a:chOff x="0" y="0"/>
            <a:chExt cx="1013945" cy="8218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681754E-DE2D-47DE-B43B-38915AF2B767}"/>
                </a:ext>
              </a:extLst>
            </p:cNvPr>
            <p:cNvSpPr/>
            <p:nvPr/>
          </p:nvSpPr>
          <p:spPr>
            <a:xfrm>
              <a:off x="0" y="0"/>
              <a:ext cx="191387" cy="82182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AB5AFD-8AD0-4AD8-952F-AD65D210578F}"/>
                </a:ext>
              </a:extLst>
            </p:cNvPr>
            <p:cNvSpPr/>
            <p:nvPr/>
          </p:nvSpPr>
          <p:spPr>
            <a:xfrm rot="5400000">
              <a:off x="512659" y="-320535"/>
              <a:ext cx="180752" cy="821821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7AB1E2-40A9-423E-8870-A024D7E956E1}"/>
              </a:ext>
            </a:extLst>
          </p:cNvPr>
          <p:cNvGrpSpPr/>
          <p:nvPr/>
        </p:nvGrpSpPr>
        <p:grpSpPr>
          <a:xfrm>
            <a:off x="2374034" y="1316863"/>
            <a:ext cx="6678526" cy="4690745"/>
            <a:chOff x="-558045" y="1739679"/>
            <a:chExt cx="3798534" cy="469074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8529932-96DE-4CA9-814D-93135696F5D4}"/>
                </a:ext>
              </a:extLst>
            </p:cNvPr>
            <p:cNvSpPr/>
            <p:nvPr/>
          </p:nvSpPr>
          <p:spPr>
            <a:xfrm>
              <a:off x="-558045" y="1739679"/>
              <a:ext cx="3798534" cy="4690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8885DBE-9440-48E4-8767-5A49C3B96C1E}"/>
                </a:ext>
              </a:extLst>
            </p:cNvPr>
            <p:cNvSpPr/>
            <p:nvPr/>
          </p:nvSpPr>
          <p:spPr>
            <a:xfrm>
              <a:off x="-558045" y="1739679"/>
              <a:ext cx="3798534" cy="65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algun Gothic" panose="020B0503020000020004" pitchFamily="34" charset="-127"/>
                  <a:ea typeface="Malgun Gothic" panose="020B0503020000020004" pitchFamily="34" charset="-127"/>
                </a:rPr>
                <a:t>나만의 타자연습 프로그램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FA046AE-B991-44CC-AF5A-5205771C222B}"/>
              </a:ext>
            </a:extLst>
          </p:cNvPr>
          <p:cNvSpPr txBox="1"/>
          <p:nvPr/>
        </p:nvSpPr>
        <p:spPr>
          <a:xfrm>
            <a:off x="475488" y="282881"/>
            <a:ext cx="404309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Part 1.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B1191-55A3-62F4-CBA8-25880FF865D8}"/>
              </a:ext>
            </a:extLst>
          </p:cNvPr>
          <p:cNvSpPr txBox="1"/>
          <p:nvPr/>
        </p:nvSpPr>
        <p:spPr>
          <a:xfrm>
            <a:off x="4518582" y="2125708"/>
            <a:ext cx="2764108" cy="1989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관리자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단어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문장 데이터 추가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단어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문장 데이터 수정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단어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문장 데이터 삭제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회원 정보 삭제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점수 기록 삭제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B051F-BF95-341C-53EF-FB8E140CBFF5}"/>
              </a:ext>
            </a:extLst>
          </p:cNvPr>
          <p:cNvSpPr txBox="1"/>
          <p:nvPr/>
        </p:nvSpPr>
        <p:spPr>
          <a:xfrm>
            <a:off x="4518582" y="4273779"/>
            <a:ext cx="3530909" cy="134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타자 연습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게임 진행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Malgun Gothic" panose="020B0503020000020004" pitchFamily="34" charset="-127"/>
                <a:ea typeface="Malgun Gothic" panose="020B0503020000020004" pitchFamily="34" charset="-127"/>
              </a:rPr>
              <a:t>게임 결과 및 순위 확인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파일에 기록된 자신의 게임 기록 조회</a:t>
            </a:r>
            <a:endParaRPr lang="en-US" altLang="ko-KR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27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DE86135-EF56-4128-8556-3F268FC078FC}"/>
              </a:ext>
            </a:extLst>
          </p:cNvPr>
          <p:cNvGrpSpPr/>
          <p:nvPr/>
        </p:nvGrpSpPr>
        <p:grpSpPr>
          <a:xfrm>
            <a:off x="0" y="0"/>
            <a:ext cx="799487" cy="648000"/>
            <a:chOff x="0" y="0"/>
            <a:chExt cx="1013945" cy="8218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681754E-DE2D-47DE-B43B-38915AF2B767}"/>
                </a:ext>
              </a:extLst>
            </p:cNvPr>
            <p:cNvSpPr/>
            <p:nvPr/>
          </p:nvSpPr>
          <p:spPr>
            <a:xfrm>
              <a:off x="0" y="0"/>
              <a:ext cx="191387" cy="82182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AB5AFD-8AD0-4AD8-952F-AD65D210578F}"/>
                </a:ext>
              </a:extLst>
            </p:cNvPr>
            <p:cNvSpPr/>
            <p:nvPr/>
          </p:nvSpPr>
          <p:spPr>
            <a:xfrm rot="5400000">
              <a:off x="512659" y="-320535"/>
              <a:ext cx="180752" cy="821821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FA046AE-B991-44CC-AF5A-5205771C222B}"/>
              </a:ext>
            </a:extLst>
          </p:cNvPr>
          <p:cNvSpPr txBox="1"/>
          <p:nvPr/>
        </p:nvSpPr>
        <p:spPr>
          <a:xfrm>
            <a:off x="475488" y="282881"/>
            <a:ext cx="571021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Part 2.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기능 </a:t>
            </a:r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관리자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970BB9C-2E27-3AF2-1C01-FA37D37642BC}"/>
              </a:ext>
            </a:extLst>
          </p:cNvPr>
          <p:cNvSpPr/>
          <p:nvPr/>
        </p:nvSpPr>
        <p:spPr>
          <a:xfrm>
            <a:off x="4472412" y="1131691"/>
            <a:ext cx="2027976" cy="470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START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B5EA25-9E54-00CF-A77F-C9FA74565C20}"/>
              </a:ext>
            </a:extLst>
          </p:cNvPr>
          <p:cNvSpPr/>
          <p:nvPr/>
        </p:nvSpPr>
        <p:spPr>
          <a:xfrm>
            <a:off x="4313976" y="1949798"/>
            <a:ext cx="2344848" cy="443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 입력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8BD9EE1A-ACF8-2E88-5F56-722F98CDF8B6}"/>
              </a:ext>
            </a:extLst>
          </p:cNvPr>
          <p:cNvSpPr/>
          <p:nvPr/>
        </p:nvSpPr>
        <p:spPr>
          <a:xfrm>
            <a:off x="4312466" y="2764616"/>
            <a:ext cx="2344847" cy="633742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비밀번호가</a:t>
            </a:r>
            <a:endParaRPr kumimoji="1" lang="en-US" altLang="ko-Kore-KR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일치하는가</a:t>
            </a:r>
            <a:r>
              <a:rPr kumimoji="1" lang="en-US" altLang="ko-KR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kumimoji="1" lang="ko-Kore-KR" altLang="en-US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1D7BC7A-FA39-1C95-CBCE-E40EDDE9EBBE}"/>
              </a:ext>
            </a:extLst>
          </p:cNvPr>
          <p:cNvCxnSpPr>
            <a:cxnSpLocks/>
          </p:cNvCxnSpPr>
          <p:nvPr/>
        </p:nvCxnSpPr>
        <p:spPr>
          <a:xfrm>
            <a:off x="5486400" y="1623873"/>
            <a:ext cx="0" cy="325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3A0CB5-4AAB-45A6-A30B-1834DF1326AA}"/>
              </a:ext>
            </a:extLst>
          </p:cNvPr>
          <p:cNvCxnSpPr>
            <a:cxnSpLocks/>
          </p:cNvCxnSpPr>
          <p:nvPr/>
        </p:nvCxnSpPr>
        <p:spPr>
          <a:xfrm>
            <a:off x="5486400" y="2393418"/>
            <a:ext cx="0" cy="358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65B7F7-4462-1299-3849-0B9BCE9D94D1}"/>
              </a:ext>
            </a:extLst>
          </p:cNvPr>
          <p:cNvGrpSpPr/>
          <p:nvPr/>
        </p:nvGrpSpPr>
        <p:grpSpPr>
          <a:xfrm>
            <a:off x="6657313" y="2171608"/>
            <a:ext cx="739369" cy="918927"/>
            <a:chOff x="6657313" y="2171608"/>
            <a:chExt cx="739369" cy="918927"/>
          </a:xfrm>
        </p:grpSpPr>
        <p:cxnSp>
          <p:nvCxnSpPr>
            <p:cNvPr id="23" name="꺾인 연결선[E] 22">
              <a:extLst>
                <a:ext uri="{FF2B5EF4-FFF2-40B4-BE49-F238E27FC236}">
                  <a16:creationId xmlns:a16="http://schemas.microsoft.com/office/drawing/2014/main" id="{60FB4769-7628-0910-74B8-1D51633CBBAF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16200000" flipV="1">
              <a:off x="6568290" y="2262143"/>
              <a:ext cx="918927" cy="73785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1FF853EC-446A-A5E6-CD2A-A46C6E2C862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6657313" y="3081487"/>
              <a:ext cx="739368" cy="90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7F27E0-4C0E-D0E5-08B8-1EAC5415C988}"/>
              </a:ext>
            </a:extLst>
          </p:cNvPr>
          <p:cNvCxnSpPr>
            <a:cxnSpLocks/>
          </p:cNvCxnSpPr>
          <p:nvPr/>
        </p:nvCxnSpPr>
        <p:spPr>
          <a:xfrm>
            <a:off x="5484891" y="3389301"/>
            <a:ext cx="0" cy="479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FD0620-BFAB-C287-61DB-1F04A777F480}"/>
              </a:ext>
            </a:extLst>
          </p:cNvPr>
          <p:cNvSpPr txBox="1"/>
          <p:nvPr/>
        </p:nvSpPr>
        <p:spPr>
          <a:xfrm>
            <a:off x="5484892" y="3441159"/>
            <a:ext cx="2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D7F6F5-295C-7D08-D49D-E16F68E579C4}"/>
              </a:ext>
            </a:extLst>
          </p:cNvPr>
          <p:cNvSpPr txBox="1"/>
          <p:nvPr/>
        </p:nvSpPr>
        <p:spPr>
          <a:xfrm>
            <a:off x="6717671" y="2782758"/>
            <a:ext cx="2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2ABD3E-E1E5-E388-3786-D095ED95F937}"/>
              </a:ext>
            </a:extLst>
          </p:cNvPr>
          <p:cNvSpPr/>
          <p:nvPr/>
        </p:nvSpPr>
        <p:spPr>
          <a:xfrm>
            <a:off x="4312467" y="3881286"/>
            <a:ext cx="2344848" cy="443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원하는</a:t>
            </a:r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ore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선택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75591194-9E34-BF11-B0C6-1A7A06B0C6F2}"/>
              </a:ext>
            </a:extLst>
          </p:cNvPr>
          <p:cNvSpPr/>
          <p:nvPr/>
        </p:nvSpPr>
        <p:spPr>
          <a:xfrm>
            <a:off x="4312465" y="4668941"/>
            <a:ext cx="2344848" cy="633742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q</a:t>
            </a:r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가</a:t>
            </a:r>
            <a:endParaRPr kumimoji="1" lang="en-US" altLang="ko-KR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입력되었는가</a:t>
            </a:r>
            <a:r>
              <a:rPr kumimoji="1" lang="en-US" altLang="ko-KR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ko-Kore-KR" altLang="en-US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791B5E2-902C-E3A3-3710-AC63E09E7E33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5484889" y="4321455"/>
            <a:ext cx="2" cy="347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E71230F-45F1-FB76-E955-219A1BF99F63}"/>
              </a:ext>
            </a:extLst>
          </p:cNvPr>
          <p:cNvCxnSpPr>
            <a:cxnSpLocks/>
          </p:cNvCxnSpPr>
          <p:nvPr/>
        </p:nvCxnSpPr>
        <p:spPr>
          <a:xfrm>
            <a:off x="5484889" y="5334781"/>
            <a:ext cx="0" cy="479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2793D7B-4090-E519-E01F-D91ADB854678}"/>
              </a:ext>
            </a:extLst>
          </p:cNvPr>
          <p:cNvSpPr txBox="1"/>
          <p:nvPr/>
        </p:nvSpPr>
        <p:spPr>
          <a:xfrm>
            <a:off x="5484890" y="5386639"/>
            <a:ext cx="2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4EA7B3-8501-A16F-4EC8-CBAD918C65EA}"/>
              </a:ext>
            </a:extLst>
          </p:cNvPr>
          <p:cNvSpPr txBox="1"/>
          <p:nvPr/>
        </p:nvSpPr>
        <p:spPr>
          <a:xfrm>
            <a:off x="6695035" y="5027004"/>
            <a:ext cx="2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88C2C04-E3C7-DC01-1B04-6D3BC671D4AC}"/>
              </a:ext>
            </a:extLst>
          </p:cNvPr>
          <p:cNvCxnSpPr>
            <a:cxnSpLocks/>
          </p:cNvCxnSpPr>
          <p:nvPr/>
        </p:nvCxnSpPr>
        <p:spPr>
          <a:xfrm>
            <a:off x="6671648" y="4985812"/>
            <a:ext cx="4805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DEAC1D-A07A-D339-4031-AA5BAEC8F1CF}"/>
              </a:ext>
            </a:extLst>
          </p:cNvPr>
          <p:cNvSpPr/>
          <p:nvPr/>
        </p:nvSpPr>
        <p:spPr>
          <a:xfrm>
            <a:off x="7152238" y="4737272"/>
            <a:ext cx="2344848" cy="443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기능 수행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6E1A47E6-D58B-F630-3036-E5429FAC874B}"/>
              </a:ext>
            </a:extLst>
          </p:cNvPr>
          <p:cNvCxnSpPr>
            <a:cxnSpLocks/>
            <a:stCxn id="59" idx="0"/>
          </p:cNvCxnSpPr>
          <p:nvPr/>
        </p:nvCxnSpPr>
        <p:spPr>
          <a:xfrm rot="16200000" flipV="1">
            <a:off x="7175817" y="3588427"/>
            <a:ext cx="630345" cy="166734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9384BB5-966C-D214-130E-9E5DEAC18016}"/>
              </a:ext>
            </a:extLst>
          </p:cNvPr>
          <p:cNvSpPr/>
          <p:nvPr/>
        </p:nvSpPr>
        <p:spPr>
          <a:xfrm>
            <a:off x="4396970" y="5846713"/>
            <a:ext cx="2027976" cy="470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종료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12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DE86135-EF56-4128-8556-3F268FC078FC}"/>
              </a:ext>
            </a:extLst>
          </p:cNvPr>
          <p:cNvGrpSpPr/>
          <p:nvPr/>
        </p:nvGrpSpPr>
        <p:grpSpPr>
          <a:xfrm>
            <a:off x="0" y="0"/>
            <a:ext cx="799487" cy="648000"/>
            <a:chOff x="0" y="0"/>
            <a:chExt cx="1013945" cy="8218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681754E-DE2D-47DE-B43B-38915AF2B767}"/>
                </a:ext>
              </a:extLst>
            </p:cNvPr>
            <p:cNvSpPr/>
            <p:nvPr/>
          </p:nvSpPr>
          <p:spPr>
            <a:xfrm>
              <a:off x="0" y="0"/>
              <a:ext cx="191387" cy="82182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AB5AFD-8AD0-4AD8-952F-AD65D210578F}"/>
                </a:ext>
              </a:extLst>
            </p:cNvPr>
            <p:cNvSpPr/>
            <p:nvPr/>
          </p:nvSpPr>
          <p:spPr>
            <a:xfrm rot="5400000">
              <a:off x="512659" y="-320535"/>
              <a:ext cx="180752" cy="821821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FA046AE-B991-44CC-AF5A-5205771C222B}"/>
              </a:ext>
            </a:extLst>
          </p:cNvPr>
          <p:cNvSpPr txBox="1"/>
          <p:nvPr/>
        </p:nvSpPr>
        <p:spPr>
          <a:xfrm>
            <a:off x="475488" y="282881"/>
            <a:ext cx="571021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Part 2.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기능 </a:t>
            </a:r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사용자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B12E998-BC78-2E26-6FDF-139C45D6AE01}"/>
              </a:ext>
            </a:extLst>
          </p:cNvPr>
          <p:cNvSpPr/>
          <p:nvPr/>
        </p:nvSpPr>
        <p:spPr>
          <a:xfrm>
            <a:off x="1272454" y="1386723"/>
            <a:ext cx="2027976" cy="470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START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3BBD48-CC96-803F-9E2E-0CBEF9406593}"/>
              </a:ext>
            </a:extLst>
          </p:cNvPr>
          <p:cNvSpPr/>
          <p:nvPr/>
        </p:nvSpPr>
        <p:spPr>
          <a:xfrm>
            <a:off x="1114018" y="2204830"/>
            <a:ext cx="2344848" cy="443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닉네임 입력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95E4D3-DC5C-88E8-5F7C-8282E45B249B}"/>
              </a:ext>
            </a:extLst>
          </p:cNvPr>
          <p:cNvCxnSpPr>
            <a:cxnSpLocks/>
          </p:cNvCxnSpPr>
          <p:nvPr/>
        </p:nvCxnSpPr>
        <p:spPr>
          <a:xfrm>
            <a:off x="2286442" y="1878905"/>
            <a:ext cx="0" cy="325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D50363C-3439-6A8E-3DE1-A672ED639CC6}"/>
              </a:ext>
            </a:extLst>
          </p:cNvPr>
          <p:cNvCxnSpPr>
            <a:cxnSpLocks/>
          </p:cNvCxnSpPr>
          <p:nvPr/>
        </p:nvCxnSpPr>
        <p:spPr>
          <a:xfrm>
            <a:off x="2286442" y="2648450"/>
            <a:ext cx="0" cy="358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B1725F-420E-9A05-78A9-F3EE97E49A7E}"/>
              </a:ext>
            </a:extLst>
          </p:cNvPr>
          <p:cNvSpPr/>
          <p:nvPr/>
        </p:nvSpPr>
        <p:spPr>
          <a:xfrm>
            <a:off x="1112507" y="2999164"/>
            <a:ext cx="2344848" cy="443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원하는</a:t>
            </a:r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ore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선택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2281FDD-810C-7164-B700-BED7B98A0C22}"/>
              </a:ext>
            </a:extLst>
          </p:cNvPr>
          <p:cNvSpPr/>
          <p:nvPr/>
        </p:nvSpPr>
        <p:spPr>
          <a:xfrm>
            <a:off x="1112507" y="3800830"/>
            <a:ext cx="2344848" cy="633742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q</a:t>
            </a:r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가</a:t>
            </a:r>
            <a:endParaRPr kumimoji="1" lang="en-US" altLang="ko-KR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입력되었는가</a:t>
            </a:r>
            <a:r>
              <a:rPr kumimoji="1" lang="en-US" altLang="ko-KR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ko-Kore-KR" altLang="en-US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AC6206-7150-D19D-6C8E-7E201C9616AF}"/>
              </a:ext>
            </a:extLst>
          </p:cNvPr>
          <p:cNvCxnSpPr>
            <a:cxnSpLocks/>
          </p:cNvCxnSpPr>
          <p:nvPr/>
        </p:nvCxnSpPr>
        <p:spPr>
          <a:xfrm flipH="1">
            <a:off x="2284929" y="3439333"/>
            <a:ext cx="2" cy="347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B0EEE42-9DA5-50CC-6756-DEFB5FACD74E}"/>
              </a:ext>
            </a:extLst>
          </p:cNvPr>
          <p:cNvCxnSpPr>
            <a:cxnSpLocks/>
          </p:cNvCxnSpPr>
          <p:nvPr/>
        </p:nvCxnSpPr>
        <p:spPr>
          <a:xfrm>
            <a:off x="2284931" y="4466670"/>
            <a:ext cx="0" cy="479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9F199E-5322-493F-FE31-A52608E91680}"/>
              </a:ext>
            </a:extLst>
          </p:cNvPr>
          <p:cNvSpPr txBox="1"/>
          <p:nvPr/>
        </p:nvSpPr>
        <p:spPr>
          <a:xfrm>
            <a:off x="2284932" y="4518528"/>
            <a:ext cx="2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A405A-28F6-CBDB-7C3C-556845ADE48B}"/>
              </a:ext>
            </a:extLst>
          </p:cNvPr>
          <p:cNvSpPr txBox="1"/>
          <p:nvPr/>
        </p:nvSpPr>
        <p:spPr>
          <a:xfrm>
            <a:off x="3484567" y="4137873"/>
            <a:ext cx="2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4329F18-051B-9473-BBBA-6802012EF389}"/>
              </a:ext>
            </a:extLst>
          </p:cNvPr>
          <p:cNvCxnSpPr>
            <a:cxnSpLocks/>
          </p:cNvCxnSpPr>
          <p:nvPr/>
        </p:nvCxnSpPr>
        <p:spPr>
          <a:xfrm>
            <a:off x="3440160" y="4117701"/>
            <a:ext cx="4805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F5CC48-784F-EF96-3EDC-3626398C3F9D}"/>
              </a:ext>
            </a:extLst>
          </p:cNvPr>
          <p:cNvSpPr/>
          <p:nvPr/>
        </p:nvSpPr>
        <p:spPr>
          <a:xfrm>
            <a:off x="3920750" y="3916063"/>
            <a:ext cx="2344848" cy="443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기능 수행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D11BBD0-2272-F686-B1A4-B9CB57AD0299}"/>
              </a:ext>
            </a:extLst>
          </p:cNvPr>
          <p:cNvSpPr/>
          <p:nvPr/>
        </p:nvSpPr>
        <p:spPr>
          <a:xfrm>
            <a:off x="6574973" y="3832928"/>
            <a:ext cx="2344847" cy="633742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게임이</a:t>
            </a:r>
            <a:endParaRPr kumimoji="1" lang="en-US" altLang="ko-KR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실행되었는가</a:t>
            </a:r>
            <a:r>
              <a:rPr kumimoji="1" lang="en-US" altLang="ko-KR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kumimoji="1" lang="ko-Kore-KR" altLang="en-US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6D8D915-526F-DA84-65F3-334A62AB1A10}"/>
              </a:ext>
            </a:extLst>
          </p:cNvPr>
          <p:cNvCxnSpPr>
            <a:cxnSpLocks/>
          </p:cNvCxnSpPr>
          <p:nvPr/>
        </p:nvCxnSpPr>
        <p:spPr>
          <a:xfrm>
            <a:off x="7747398" y="4457613"/>
            <a:ext cx="0" cy="35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9376B40-4238-5632-7C1D-247350203627}"/>
              </a:ext>
            </a:extLst>
          </p:cNvPr>
          <p:cNvSpPr txBox="1"/>
          <p:nvPr/>
        </p:nvSpPr>
        <p:spPr>
          <a:xfrm>
            <a:off x="7747397" y="4457613"/>
            <a:ext cx="2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93D847E-5837-ACBB-5C29-26F94C181328}"/>
              </a:ext>
            </a:extLst>
          </p:cNvPr>
          <p:cNvCxnSpPr>
            <a:cxnSpLocks/>
          </p:cNvCxnSpPr>
          <p:nvPr/>
        </p:nvCxnSpPr>
        <p:spPr>
          <a:xfrm>
            <a:off x="6265596" y="4147974"/>
            <a:ext cx="30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F4E19F56-A984-56F5-C98D-FBBE7CA749A7}"/>
              </a:ext>
            </a:extLst>
          </p:cNvPr>
          <p:cNvSpPr/>
          <p:nvPr/>
        </p:nvSpPr>
        <p:spPr>
          <a:xfrm>
            <a:off x="6574973" y="4808191"/>
            <a:ext cx="2344847" cy="633742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기존 회원인가</a:t>
            </a:r>
            <a:r>
              <a:rPr kumimoji="1" lang="en-US" altLang="ko-KR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F15271-9E2F-4E3D-5C84-2B3014BF8E6F}"/>
              </a:ext>
            </a:extLst>
          </p:cNvPr>
          <p:cNvCxnSpPr>
            <a:cxnSpLocks/>
          </p:cNvCxnSpPr>
          <p:nvPr/>
        </p:nvCxnSpPr>
        <p:spPr>
          <a:xfrm>
            <a:off x="7747398" y="5432876"/>
            <a:ext cx="0" cy="359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9B6A982-575D-931B-1196-58D8F3ED53E1}"/>
              </a:ext>
            </a:extLst>
          </p:cNvPr>
          <p:cNvSpPr txBox="1"/>
          <p:nvPr/>
        </p:nvSpPr>
        <p:spPr>
          <a:xfrm>
            <a:off x="7747397" y="5432876"/>
            <a:ext cx="2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Y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62BF6FA-A1B2-92E5-FC8A-384E53BD7741}"/>
              </a:ext>
            </a:extLst>
          </p:cNvPr>
          <p:cNvSpPr/>
          <p:nvPr/>
        </p:nvSpPr>
        <p:spPr>
          <a:xfrm>
            <a:off x="6574970" y="5778334"/>
            <a:ext cx="2344848" cy="443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회원 파일 </a:t>
            </a:r>
            <a:r>
              <a:rPr kumimoji="1" lang="en-US" altLang="ko-KR" sz="13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open </a:t>
            </a:r>
            <a:r>
              <a:rPr kumimoji="1" lang="ko-KR" altLang="en-US" sz="13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후 결과 저장</a:t>
            </a:r>
            <a:endParaRPr kumimoji="1" lang="ko-Kore-KR" altLang="en-US" sz="13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C92D18-1D59-CE1A-1FDA-134C37908A67}"/>
              </a:ext>
            </a:extLst>
          </p:cNvPr>
          <p:cNvSpPr txBox="1"/>
          <p:nvPr/>
        </p:nvSpPr>
        <p:spPr>
          <a:xfrm>
            <a:off x="8941699" y="5134156"/>
            <a:ext cx="2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0BEC7F1-415E-A465-C5EF-E0593922767B}"/>
              </a:ext>
            </a:extLst>
          </p:cNvPr>
          <p:cNvCxnSpPr>
            <a:cxnSpLocks/>
          </p:cNvCxnSpPr>
          <p:nvPr/>
        </p:nvCxnSpPr>
        <p:spPr>
          <a:xfrm>
            <a:off x="8897292" y="5113984"/>
            <a:ext cx="4805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3658414-08E0-DD91-5DE9-D2BF3CD370C7}"/>
              </a:ext>
            </a:extLst>
          </p:cNvPr>
          <p:cNvSpPr/>
          <p:nvPr/>
        </p:nvSpPr>
        <p:spPr>
          <a:xfrm>
            <a:off x="9399761" y="4903252"/>
            <a:ext cx="2344848" cy="443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새로운 파일 생성 후 결과 저장</a:t>
            </a:r>
            <a:endParaRPr kumimoji="1" lang="ko-Kore-KR" altLang="en-US" sz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8AE786-FD3A-19AB-DB1C-B1268C5C8DAC}"/>
              </a:ext>
            </a:extLst>
          </p:cNvPr>
          <p:cNvSpPr txBox="1"/>
          <p:nvPr/>
        </p:nvSpPr>
        <p:spPr>
          <a:xfrm>
            <a:off x="8996504" y="3858462"/>
            <a:ext cx="282166" cy="3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r>
              <a:rPr kumimoji="1"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B3DEC65-40E1-29DF-571F-F7079F0827AD}"/>
              </a:ext>
            </a:extLst>
          </p:cNvPr>
          <p:cNvGrpSpPr/>
          <p:nvPr/>
        </p:nvGrpSpPr>
        <p:grpSpPr>
          <a:xfrm>
            <a:off x="3457355" y="3220975"/>
            <a:ext cx="6223714" cy="941565"/>
            <a:chOff x="1645935" y="2424085"/>
            <a:chExt cx="6223714" cy="941565"/>
          </a:xfrm>
        </p:grpSpPr>
        <p:cxnSp>
          <p:nvCxnSpPr>
            <p:cNvPr id="57" name="꺾인 연결선[E] 56">
              <a:extLst>
                <a:ext uri="{FF2B5EF4-FFF2-40B4-BE49-F238E27FC236}">
                  <a16:creationId xmlns:a16="http://schemas.microsoft.com/office/drawing/2014/main" id="{63F3B458-048F-F057-8412-C4227DAB73EE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rot="10800000">
              <a:off x="1645935" y="2424085"/>
              <a:ext cx="6223714" cy="941565"/>
            </a:xfrm>
            <a:prstGeom prst="bentConnector3">
              <a:avLst>
                <a:gd name="adj1" fmla="val 1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C22BFEFD-368D-EA39-0BDE-A7B466E42106}"/>
                </a:ext>
              </a:extLst>
            </p:cNvPr>
            <p:cNvCxnSpPr>
              <a:cxnSpLocks/>
            </p:cNvCxnSpPr>
            <p:nvPr/>
          </p:nvCxnSpPr>
          <p:spPr>
            <a:xfrm>
              <a:off x="7108398" y="3346421"/>
              <a:ext cx="739368" cy="90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A2A527C7-F7E3-DFBD-118A-B5D1D750CF81}"/>
              </a:ext>
            </a:extLst>
          </p:cNvPr>
          <p:cNvSpPr/>
          <p:nvPr/>
        </p:nvSpPr>
        <p:spPr>
          <a:xfrm>
            <a:off x="1302621" y="4971153"/>
            <a:ext cx="2027976" cy="470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종료</a:t>
            </a:r>
            <a:endParaRPr kumimoji="1" lang="ko-Kore-KR" altLang="en-US" sz="16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3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DE86135-EF56-4128-8556-3F268FC078FC}"/>
              </a:ext>
            </a:extLst>
          </p:cNvPr>
          <p:cNvGrpSpPr/>
          <p:nvPr/>
        </p:nvGrpSpPr>
        <p:grpSpPr>
          <a:xfrm>
            <a:off x="0" y="0"/>
            <a:ext cx="799487" cy="648000"/>
            <a:chOff x="0" y="0"/>
            <a:chExt cx="1013945" cy="8218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681754E-DE2D-47DE-B43B-38915AF2B767}"/>
                </a:ext>
              </a:extLst>
            </p:cNvPr>
            <p:cNvSpPr/>
            <p:nvPr/>
          </p:nvSpPr>
          <p:spPr>
            <a:xfrm>
              <a:off x="0" y="0"/>
              <a:ext cx="191387" cy="82182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AB5AFD-8AD0-4AD8-952F-AD65D210578F}"/>
                </a:ext>
              </a:extLst>
            </p:cNvPr>
            <p:cNvSpPr/>
            <p:nvPr/>
          </p:nvSpPr>
          <p:spPr>
            <a:xfrm rot="5400000">
              <a:off x="512659" y="-320535"/>
              <a:ext cx="180752" cy="821821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BD4D8D-9C65-961E-72EC-3CEAEF0551CD}"/>
              </a:ext>
            </a:extLst>
          </p:cNvPr>
          <p:cNvSpPr txBox="1"/>
          <p:nvPr/>
        </p:nvSpPr>
        <p:spPr>
          <a:xfrm>
            <a:off x="475488" y="282881"/>
            <a:ext cx="583364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Part 3.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동작 </a:t>
            </a:r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관리자</a:t>
            </a:r>
          </a:p>
        </p:txBody>
      </p:sp>
      <p:pic>
        <p:nvPicPr>
          <p:cNvPr id="9" name="관리자.mov">
            <a:hlinkClick r:id="" action="ppaction://media"/>
            <a:extLst>
              <a:ext uri="{FF2B5EF4-FFF2-40B4-BE49-F238E27FC236}">
                <a16:creationId xmlns:a16="http://schemas.microsoft.com/office/drawing/2014/main" id="{1E643FD9-B43B-93BD-6FCC-06285F165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096" y="988871"/>
            <a:ext cx="8912135" cy="5586248"/>
          </a:xfrm>
          <a:prstGeom prst="rect">
            <a:avLst/>
          </a:prstGeom>
        </p:spPr>
      </p:pic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D8463951-3E5A-1B1F-CACB-1D88EEC3780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9125" y="735724"/>
            <a:ext cx="1192510" cy="827576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E1A585D7-F6A5-D728-5B07-41F14FB787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77556" y="1480591"/>
            <a:ext cx="507237" cy="357348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[U] 41">
            <a:extLst>
              <a:ext uri="{FF2B5EF4-FFF2-40B4-BE49-F238E27FC236}">
                <a16:creationId xmlns:a16="http://schemas.microsoft.com/office/drawing/2014/main" id="{5941B92E-B353-1AF7-A0F0-933CFBB37571}"/>
              </a:ext>
            </a:extLst>
          </p:cNvPr>
          <p:cNvCxnSpPr>
            <a:cxnSpLocks/>
          </p:cNvCxnSpPr>
          <p:nvPr/>
        </p:nvCxnSpPr>
        <p:spPr>
          <a:xfrm rot="10800000">
            <a:off x="2548764" y="1599559"/>
            <a:ext cx="1182410" cy="827801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6F0C858-7C00-1A74-EB70-680D984AB8B9}"/>
              </a:ext>
            </a:extLst>
          </p:cNvPr>
          <p:cNvSpPr txBox="1"/>
          <p:nvPr/>
        </p:nvSpPr>
        <p:spPr>
          <a:xfrm>
            <a:off x="7225901" y="1315182"/>
            <a:ext cx="5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endParaRPr lang="ko-Kore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C9A5FA-91C7-62DD-81CD-5B31C220F98D}"/>
              </a:ext>
            </a:extLst>
          </p:cNvPr>
          <p:cNvSpPr txBox="1"/>
          <p:nvPr/>
        </p:nvSpPr>
        <p:spPr>
          <a:xfrm>
            <a:off x="3799002" y="1445671"/>
            <a:ext cx="5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endParaRPr lang="ko-Kore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B96FE-BD41-5127-33BA-2BC01BD8944F}"/>
              </a:ext>
            </a:extLst>
          </p:cNvPr>
          <p:cNvSpPr txBox="1"/>
          <p:nvPr/>
        </p:nvSpPr>
        <p:spPr>
          <a:xfrm>
            <a:off x="3170017" y="1919276"/>
            <a:ext cx="5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kumimoji="1"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endParaRPr lang="ko-Kore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8728886-50BA-10A4-C42F-27A2A176C8DF}"/>
              </a:ext>
            </a:extLst>
          </p:cNvPr>
          <p:cNvSpPr/>
          <p:nvPr/>
        </p:nvSpPr>
        <p:spPr>
          <a:xfrm>
            <a:off x="6159065" y="1970292"/>
            <a:ext cx="1810677" cy="6463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lang="en-US" altLang="ko-KR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단어 추가</a:t>
            </a:r>
            <a:r>
              <a:rPr lang="en-US" altLang="ko-KR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수정</a:t>
            </a:r>
            <a:r>
              <a:rPr lang="en-US" altLang="ko-KR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삭제</a:t>
            </a:r>
            <a:endParaRPr lang="en-US" altLang="ko-KR" sz="1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lang="en-US" altLang="ko-KR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회원 정보 삭제</a:t>
            </a:r>
            <a:endParaRPr lang="en-US" altLang="ko-KR" sz="1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lang="en-US" altLang="ko-KR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점수 기록 삭제</a:t>
            </a:r>
            <a:endParaRPr kumimoji="1" lang="ko-Kore-KR" altLang="en-US" sz="10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48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DE86135-EF56-4128-8556-3F268FC078FC}"/>
              </a:ext>
            </a:extLst>
          </p:cNvPr>
          <p:cNvGrpSpPr/>
          <p:nvPr/>
        </p:nvGrpSpPr>
        <p:grpSpPr>
          <a:xfrm>
            <a:off x="0" y="0"/>
            <a:ext cx="799487" cy="648000"/>
            <a:chOff x="0" y="0"/>
            <a:chExt cx="1013945" cy="8218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681754E-DE2D-47DE-B43B-38915AF2B767}"/>
                </a:ext>
              </a:extLst>
            </p:cNvPr>
            <p:cNvSpPr/>
            <p:nvPr/>
          </p:nvSpPr>
          <p:spPr>
            <a:xfrm>
              <a:off x="0" y="0"/>
              <a:ext cx="191387" cy="82182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AB5AFD-8AD0-4AD8-952F-AD65D210578F}"/>
                </a:ext>
              </a:extLst>
            </p:cNvPr>
            <p:cNvSpPr/>
            <p:nvPr/>
          </p:nvSpPr>
          <p:spPr>
            <a:xfrm rot="5400000">
              <a:off x="512659" y="-320535"/>
              <a:ext cx="180752" cy="821821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BD4D8D-9C65-961E-72EC-3CEAEF0551CD}"/>
              </a:ext>
            </a:extLst>
          </p:cNvPr>
          <p:cNvSpPr txBox="1"/>
          <p:nvPr/>
        </p:nvSpPr>
        <p:spPr>
          <a:xfrm>
            <a:off x="475488" y="282881"/>
            <a:ext cx="571021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Part 3.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동작 </a:t>
            </a:r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사용자</a:t>
            </a:r>
          </a:p>
        </p:txBody>
      </p:sp>
      <p:pic>
        <p:nvPicPr>
          <p:cNvPr id="8" name="타자연습.mov">
            <a:hlinkClick r:id="" action="ppaction://media"/>
            <a:extLst>
              <a:ext uri="{FF2B5EF4-FFF2-40B4-BE49-F238E27FC236}">
                <a16:creationId xmlns:a16="http://schemas.microsoft.com/office/drawing/2014/main" id="{189BAD97-D975-3184-4D31-B1F2B19DDC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9730" y="1026539"/>
            <a:ext cx="4817362" cy="56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DE86135-EF56-4128-8556-3F268FC078FC}"/>
              </a:ext>
            </a:extLst>
          </p:cNvPr>
          <p:cNvGrpSpPr/>
          <p:nvPr/>
        </p:nvGrpSpPr>
        <p:grpSpPr>
          <a:xfrm>
            <a:off x="0" y="0"/>
            <a:ext cx="799487" cy="648000"/>
            <a:chOff x="0" y="0"/>
            <a:chExt cx="1013945" cy="8218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681754E-DE2D-47DE-B43B-38915AF2B767}"/>
                </a:ext>
              </a:extLst>
            </p:cNvPr>
            <p:cNvSpPr/>
            <p:nvPr/>
          </p:nvSpPr>
          <p:spPr>
            <a:xfrm>
              <a:off x="0" y="0"/>
              <a:ext cx="191387" cy="821820"/>
            </a:xfrm>
            <a:prstGeom prst="rect">
              <a:avLst/>
            </a:prstGeom>
            <a:solidFill>
              <a:srgbClr val="F4A5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AB5AFD-8AD0-4AD8-952F-AD65D210578F}"/>
                </a:ext>
              </a:extLst>
            </p:cNvPr>
            <p:cNvSpPr/>
            <p:nvPr/>
          </p:nvSpPr>
          <p:spPr>
            <a:xfrm rot="5400000">
              <a:off x="512659" y="-320535"/>
              <a:ext cx="180752" cy="821821"/>
            </a:xfrm>
            <a:prstGeom prst="rect">
              <a:avLst/>
            </a:prstGeom>
            <a:solidFill>
              <a:srgbClr val="F4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BD4D8D-9C65-961E-72EC-3CEAEF0551CD}"/>
              </a:ext>
            </a:extLst>
          </p:cNvPr>
          <p:cNvSpPr txBox="1"/>
          <p:nvPr/>
        </p:nvSpPr>
        <p:spPr>
          <a:xfrm>
            <a:off x="475488" y="282881"/>
            <a:ext cx="571021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Part 3. 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동작 </a:t>
            </a:r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사용자</a:t>
            </a:r>
          </a:p>
        </p:txBody>
      </p:sp>
      <p:pic>
        <p:nvPicPr>
          <p:cNvPr id="5" name="신규회원.mov">
            <a:hlinkClick r:id="" action="ppaction://media"/>
            <a:extLst>
              <a:ext uri="{FF2B5EF4-FFF2-40B4-BE49-F238E27FC236}">
                <a16:creationId xmlns:a16="http://schemas.microsoft.com/office/drawing/2014/main" id="{FB2951E3-0CA1-2A20-1070-C7B3339F9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730" y="1069571"/>
            <a:ext cx="4785349" cy="5628290"/>
          </a:xfrm>
          <a:prstGeom prst="rect">
            <a:avLst/>
          </a:prstGeom>
        </p:spPr>
      </p:pic>
      <p:cxnSp>
        <p:nvCxnSpPr>
          <p:cNvPr id="7" name="구부러진 연결선[U] 6">
            <a:extLst>
              <a:ext uri="{FF2B5EF4-FFF2-40B4-BE49-F238E27FC236}">
                <a16:creationId xmlns:a16="http://schemas.microsoft.com/office/drawing/2014/main" id="{8308DEFD-F6A3-BBB2-7A42-0C1496DEE06E}"/>
              </a:ext>
            </a:extLst>
          </p:cNvPr>
          <p:cNvCxnSpPr>
            <a:cxnSpLocks/>
          </p:cNvCxnSpPr>
          <p:nvPr/>
        </p:nvCxnSpPr>
        <p:spPr>
          <a:xfrm rot="10800000">
            <a:off x="1623855" y="3302236"/>
            <a:ext cx="467705" cy="319716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2B42E60A-1459-AACE-731E-1B7F9FCD9A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58875" y="4324778"/>
            <a:ext cx="507237" cy="357348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027819-1737-1EF8-F558-BFFE925C20EF}"/>
              </a:ext>
            </a:extLst>
          </p:cNvPr>
          <p:cNvSpPr txBox="1"/>
          <p:nvPr/>
        </p:nvSpPr>
        <p:spPr>
          <a:xfrm>
            <a:off x="2338301" y="4195675"/>
            <a:ext cx="5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endParaRPr lang="ko-Kore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85C92-0C8D-D61E-F76F-DD9011EC28F1}"/>
              </a:ext>
            </a:extLst>
          </p:cNvPr>
          <p:cNvSpPr txBox="1"/>
          <p:nvPr/>
        </p:nvSpPr>
        <p:spPr>
          <a:xfrm>
            <a:off x="1832567" y="3161877"/>
            <a:ext cx="5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endParaRPr lang="ko-Kore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기존회원.mov">
            <a:hlinkClick r:id="" action="ppaction://media"/>
            <a:extLst>
              <a:ext uri="{FF2B5EF4-FFF2-40B4-BE49-F238E27FC236}">
                <a16:creationId xmlns:a16="http://schemas.microsoft.com/office/drawing/2014/main" id="{A541FCE9-5E3C-0734-A86E-820A16178D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2682" y="1071061"/>
            <a:ext cx="4784082" cy="5626800"/>
          </a:xfrm>
          <a:prstGeom prst="rect">
            <a:avLst/>
          </a:prstGeom>
        </p:spPr>
      </p:pic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5541BA94-5D32-6A87-AE5F-68FFC8CE64B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51442" y="4389446"/>
            <a:ext cx="507237" cy="357348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3802BA-FA93-2D96-D968-6B5E454A8233}"/>
              </a:ext>
            </a:extLst>
          </p:cNvPr>
          <p:cNvSpPr txBox="1"/>
          <p:nvPr/>
        </p:nvSpPr>
        <p:spPr>
          <a:xfrm>
            <a:off x="7305060" y="4349563"/>
            <a:ext cx="5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endParaRPr lang="ko-Kore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64764577-9E58-C7C8-775C-42FAECB8C3BC}"/>
              </a:ext>
            </a:extLst>
          </p:cNvPr>
          <p:cNvCxnSpPr>
            <a:cxnSpLocks/>
          </p:cNvCxnSpPr>
          <p:nvPr/>
        </p:nvCxnSpPr>
        <p:spPr>
          <a:xfrm rot="10800000">
            <a:off x="7602082" y="2634750"/>
            <a:ext cx="467705" cy="319716"/>
          </a:xfrm>
          <a:prstGeom prst="curved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F1DAE8A-4E50-6B2B-8A34-054024E3A0A4}"/>
              </a:ext>
            </a:extLst>
          </p:cNvPr>
          <p:cNvSpPr txBox="1"/>
          <p:nvPr/>
        </p:nvSpPr>
        <p:spPr>
          <a:xfrm>
            <a:off x="7810794" y="2494391"/>
            <a:ext cx="505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endParaRPr lang="ko-Kore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A4D7903C-F14F-1B0B-CCC2-CF66E67C7404}"/>
              </a:ext>
            </a:extLst>
          </p:cNvPr>
          <p:cNvSpPr/>
          <p:nvPr/>
        </p:nvSpPr>
        <p:spPr>
          <a:xfrm>
            <a:off x="2989088" y="2001948"/>
            <a:ext cx="2343807" cy="6463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lang="en-US" altLang="ko-KR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신규회원 </a:t>
            </a:r>
            <a:endParaRPr lang="en-US" altLang="ko-KR" sz="1000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lang="en-US" altLang="ko-KR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새로운 파일 생성 후 결과 저장</a:t>
            </a:r>
            <a:endParaRPr kumimoji="1" lang="ko-Kore-KR" altLang="en-US" sz="1000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2027BAAE-3744-4966-56AA-05779A073196}"/>
              </a:ext>
            </a:extLst>
          </p:cNvPr>
          <p:cNvSpPr/>
          <p:nvPr/>
        </p:nvSpPr>
        <p:spPr>
          <a:xfrm>
            <a:off x="8944673" y="1841024"/>
            <a:ext cx="1912512" cy="6463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lang="en-US" altLang="ko-KR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기존회원 </a:t>
            </a:r>
            <a:endParaRPr lang="en-US" altLang="ko-KR" sz="1000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lang="en-US" altLang="ko-KR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000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기존 파일에 결과 저장</a:t>
            </a:r>
            <a:endParaRPr kumimoji="1" lang="ko-Kore-KR" altLang="en-US" sz="1000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4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컬러풀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F4A53C"/>
      </a:accent1>
      <a:accent2>
        <a:srgbClr val="F45766"/>
      </a:accent2>
      <a:accent3>
        <a:srgbClr val="78BCFA"/>
      </a:accent3>
      <a:accent4>
        <a:srgbClr val="27CACB"/>
      </a:accent4>
      <a:accent5>
        <a:srgbClr val="7E56DA"/>
      </a:accent5>
      <a:accent6>
        <a:srgbClr val="E3DED8"/>
      </a:accent6>
      <a:hlink>
        <a:srgbClr val="3F3F3F"/>
      </a:hlink>
      <a:folHlink>
        <a:srgbClr val="3F3F3F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311</Words>
  <Application>Microsoft Macintosh PowerPoint</Application>
  <PresentationFormat>와이드스크린</PresentationFormat>
  <Paragraphs>82</Paragraphs>
  <Slides>10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한컴 말랑말랑 Regular</vt:lpstr>
      <vt:lpstr>Malgun Gothic</vt:lpstr>
      <vt:lpstr>Arial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하은 서</cp:lastModifiedBy>
  <cp:revision>109</cp:revision>
  <dcterms:created xsi:type="dcterms:W3CDTF">2021-10-31T04:42:11Z</dcterms:created>
  <dcterms:modified xsi:type="dcterms:W3CDTF">2023-05-30T02:34:53Z</dcterms:modified>
</cp:coreProperties>
</file>